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51" name="Google Shape;251;p3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58" name="Google Shape;258;p3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79" name="Google Shape;279;p3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17" name="Google Shape;317;p3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31" name="Google Shape;331;p3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38" name="Google Shape;338;p3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55" name="Google Shape;355;p3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84" name="Google Shape;384;p4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91" name="Google Shape;391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4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08" name="Google Shape;408;p4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31" name="Google Shape;431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45" name="Google Shape;445;p4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58" name="Google Shape;458;p4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75" name="Google Shape;475;p4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95" name="Google Shape;495;p5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18" name="Google Shape;518;p5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41" name="Google Shape;541;p5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5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49" name="Google Shape;549;p5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7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7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7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8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8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8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8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8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8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p8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8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9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9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9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9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alsamiq.com/" TargetMode="External"/><Relationship Id="rId4" Type="http://schemas.openxmlformats.org/officeDocument/2006/relationships/hyperlink" Target="http://framebox.org/" TargetMode="External"/><Relationship Id="rId9" Type="http://schemas.openxmlformats.org/officeDocument/2006/relationships/image" Target="../media/image18.png"/><Relationship Id="rId5" Type="http://schemas.openxmlformats.org/officeDocument/2006/relationships/hyperlink" Target="http://960.gs/" TargetMode="External"/><Relationship Id="rId6" Type="http://schemas.openxmlformats.org/officeDocument/2006/relationships/hyperlink" Target="http://bit.ly/1sjYaFC" TargetMode="External"/><Relationship Id="rId7" Type="http://schemas.openxmlformats.org/officeDocument/2006/relationships/hyperlink" Target="http://www.designbygrid.com/" TargetMode="External"/><Relationship Id="rId8" Type="http://schemas.openxmlformats.org/officeDocument/2006/relationships/hyperlink" Target="http://bit.ly/1CM4Hz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3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jpg"/><Relationship Id="rId4" Type="http://schemas.openxmlformats.org/officeDocument/2006/relationships/image" Target="../media/image4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5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Behold Bootstrap!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Pains of HW 1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8686800" cy="47268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6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066800"/>
            <a:ext cx="5410200" cy="521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Then Came Bootstrap…</a:t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1287122"/>
            <a:ext cx="9144000" cy="22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  <a:endParaRPr b="1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4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661111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600200"/>
            <a:ext cx="58864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i0.wp.com/fribly.com/wp-content/uploads/2014/01/Bootstrap-3-Vector-UI-Kit.png?resize=1054%2C1052"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3"/>
            <a:ext cx="5467057" cy="545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julienrenaux.fr/wp-content/uploads/2013/03/responsive-templates-860x200.jpg"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9"/>
            <a:ext cx="8191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Warmup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repeat of last class, quickly create an HTML webpage.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add in a Bootstrap component of your choosing.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Phase Bootstrap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304800" y="1905000"/>
            <a:ext cx="8534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class, we focused on Bootstrap Components (like buttons and tables).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thewealthwatchman.com/wp-content/uploads/2014/11/Mining-silver-quicksand-2.jpg" id="50" name="Google Shape;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1"/>
            <a:ext cx="9137570" cy="6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Huge Breath…</a:t>
            </a:r>
            <a:endParaRPr/>
          </a:p>
        </p:txBody>
      </p:sp>
      <p:pic>
        <p:nvPicPr>
          <p:cNvPr descr="https://wellplayedmusic.files.wordpress.com/2014/12/deep-breath.jpg" id="181" name="Google Shape;18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890458"/>
            <a:ext cx="6019800" cy="542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185058" y="820959"/>
            <a:ext cx="8850086" cy="2255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in our opinion, these next two sections are some of the</a:t>
            </a:r>
            <a:endParaRPr/>
          </a:p>
          <a:p>
            <a:pPr indent="0" lvl="0" marL="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ONES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program.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pic>
        <p:nvPicPr>
          <p:cNvPr descr="http://images.sequart.org/images/Star-Wars-still-use-the-force-luke-e1415132076759.jpg" id="189" name="Google Shape;18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326" y="3076305"/>
            <a:ext cx="554355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Relax. That doesn’t mean it</a:t>
            </a:r>
            <a:r>
              <a:rPr lang="en-US" sz="3600">
                <a:solidFill>
                  <a:schemeClr val="dk1"/>
                </a:solidFill>
              </a:rPr>
              <a:t>’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 hard.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 of Sketches</a:t>
            </a:r>
            <a:endParaRPr/>
          </a:p>
        </p:txBody>
      </p:sp>
      <p:pic>
        <p:nvPicPr>
          <p:cNvPr descr="http://speckycdn.sdm.netdna-cdn.com/wp-content/uploads/2011/05/wireframe-sketch-07.jpg"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513" y="1905000"/>
            <a:ext cx="3897813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457200" y="1295400"/>
            <a:ext cx="4495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particular attention to the location of navigation bars, titles, headers, content, images, footers etc. 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imagining alignments, in particular, be mindful of the </a:t>
            </a:r>
            <a:r>
              <a:rPr b="1" i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i="1"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a Grid in Mind</a:t>
            </a:r>
            <a:endParaRPr/>
          </a:p>
        </p:txBody>
      </p:sp>
      <p:pic>
        <p:nvPicPr>
          <p:cNvPr descr="https://cdn.tutsplus.com/webdesign/uploads/legacy/tuts/341_wf/wireframe-bare.png"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90600"/>
            <a:ext cx="6827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457200" y="5867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serve to align elements aesthetically.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Facebook’s Grid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is a perfect example of a website where the “grid-layout” is obvious.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make it easy to have content (text, images, and regions) align aesthetically.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eyelearn.org/ma-stu-gallery/gridEssay-2013/aimee/images/gu-grid.png" id="222" name="Google Shape;222;p33"/>
          <p:cNvPicPr preferRelativeResize="0"/>
          <p:nvPr/>
        </p:nvPicPr>
        <p:blipFill rotWithShape="1">
          <a:blip r:embed="rId3">
            <a:alphaModFix/>
          </a:blip>
          <a:srcRect b="0" l="10693" r="10674" t="0"/>
          <a:stretch/>
        </p:blipFill>
        <p:spPr>
          <a:xfrm>
            <a:off x="779766" y="914400"/>
            <a:ext cx="7578529" cy="530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1.bp.blogspot.com/-MApmsFuowRg/U4b9KpiOLbI/AAAAAAAAAh4/pDVukrQsJ_Y/s1600/cnn.png" id="228" name="Google Shape;228;p34"/>
          <p:cNvPicPr preferRelativeResize="0"/>
          <p:nvPr/>
        </p:nvPicPr>
        <p:blipFill rotWithShape="1">
          <a:blip r:embed="rId3">
            <a:alphaModFix/>
          </a:blip>
          <a:srcRect b="0" l="10542" r="10523" t="0"/>
          <a:stretch/>
        </p:blipFill>
        <p:spPr>
          <a:xfrm>
            <a:off x="305254" y="990600"/>
            <a:ext cx="8610146" cy="52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for Sketch / Grid Creation</a:t>
            </a:r>
            <a:endParaRPr/>
          </a:p>
        </p:txBody>
      </p:sp>
      <p:sp>
        <p:nvSpPr>
          <p:cNvPr id="234" name="Google Shape;234;p35"/>
          <p:cNvSpPr txBox="1"/>
          <p:nvPr/>
        </p:nvSpPr>
        <p:spPr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Wireframing Tools: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Balsamiq***: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https://balsamiq.com/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Framebox: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http://framebox.org/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and Paper: Your notebook</a:t>
            </a:r>
            <a:endParaRPr/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1"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for Photoshop / Illustrator: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GS: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http://960.gs/</a:t>
            </a:r>
            <a:endParaRPr sz="23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GuideGuide: </a:t>
            </a:r>
            <a:r>
              <a:rPr lang="en-US" sz="238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https://guideguide.me/</a:t>
            </a:r>
            <a:r>
              <a:rPr lang="en-US" sz="23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Grids Guides: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Grid System Made Easy: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http://bit.ly/1sjYaFC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by Grid: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http://www.designbygrid.com/</a:t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Grid-Based Approach: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http://bit.ly/1CM4Hzo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anterburynyc.files.wordpress.com/2014/03/whale-just-breath.jpg" id="56" name="Google Shape;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622" y="0"/>
            <a:ext cx="9669242" cy="68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Rows and Columns</a:t>
            </a:r>
            <a:endParaRPr/>
          </a:p>
        </p:txBody>
      </p:sp>
      <p:sp>
        <p:nvSpPr>
          <p:cNvPr id="241" name="Google Shape;241;p36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791" y="820038"/>
            <a:ext cx="5742887" cy="54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9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9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9" name="Google Shape;269;p39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2" name="Google Shape;272;p39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3" name="Google Shape;273;p39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274" name="Google Shape;274;p39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40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0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40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0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40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0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0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0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0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0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10" name="Google Shape;310;p40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11" name="Google Shape;311;p40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1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27" name="Google Shape;327;p42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let’s make it more challenging…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4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4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7" name="Google Shape;347;p44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8" name="Google Shape;348;p44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5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5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64" name="Google Shape;364;p45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5" name="Google Shape;365;p45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5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5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5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5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374" name="Google Shape;374;p45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re09.deviantart.net/dbea/th/pre/i/2015/134/a/1/it_s_all_going_to_be_okay_by_kendroffski-d8tdkee.jpg" id="62" name="Google Shape;62;p10"/>
          <p:cNvPicPr preferRelativeResize="0"/>
          <p:nvPr/>
        </p:nvPicPr>
        <p:blipFill rotWithShape="1">
          <a:blip r:embed="rId3">
            <a:alphaModFix/>
          </a:blip>
          <a:srcRect b="10000" l="0" r="0" t="14167"/>
          <a:stretch/>
        </p:blipFill>
        <p:spPr>
          <a:xfrm>
            <a:off x="0" y="-76200"/>
            <a:ext cx="9185004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80" name="Google Shape;380;p46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for another…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8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8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00" name="Google Shape;400;p48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1" name="Google Shape;401;p48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02" name="Google Shape;402;p48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3" name="Google Shape;403;p48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4" name="Google Shape;404;p4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9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9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9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9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17" name="Google Shape;417;p4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18" name="Google Shape;418;p49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19" name="Google Shape;419;p49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0" name="Google Shape;420;p49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1" name="Google Shape;421;p49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426" name="Google Shape;426;p49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49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41" name="Google Shape;441;p51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final one is tricky…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54" name="Google Shape;454;p53"/>
          <p:cNvSpPr txBox="1"/>
          <p:nvPr/>
        </p:nvSpPr>
        <p:spPr>
          <a:xfrm>
            <a:off x="443345" y="2353566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Didn’t quite work right?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this one we need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sub-rows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sub-columns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Google Shape;46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4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5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54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4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4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67" name="Google Shape;467;p54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68" name="Google Shape;468;p54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69" name="Google Shape;469;p54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70" name="Google Shape;470;p5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1" name="Google Shape;471;p54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5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5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5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5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5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5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5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5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88" name="Google Shape;488;p55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9" name="Google Shape;489;p55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90" name="Google Shape;490;p55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1" name="Google Shape;491;p55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tatic.skillshare.com/uploads/project/71261f6924b219521a2cb0952caa9983/789b4f6e" id="68" name="Google Shape;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0"/>
            <a:ext cx="9149871" cy="686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6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6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6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6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6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6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6"/>
          <p:cNvSpPr txBox="1"/>
          <p:nvPr/>
        </p:nvSpPr>
        <p:spPr>
          <a:xfrm rot="-2700000">
            <a:off x="8230561" y="326513"/>
            <a:ext cx="7827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510" name="Google Shape;510;p56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1" name="Google Shape;511;p56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2" name="Google Shape;512;p56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3" name="Google Shape;513;p56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4" name="Google Shape;514;p56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7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7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7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57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7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7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7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7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57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7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7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7"/>
          <p:cNvSpPr txBox="1"/>
          <p:nvPr/>
        </p:nvSpPr>
        <p:spPr>
          <a:xfrm rot="-2700000">
            <a:off x="8028216" y="326513"/>
            <a:ext cx="11664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536" name="Google Shape;536;p57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37" name="Google Shape;537;p57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8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Google Shape;54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oodmotherdiet.files.wordpress.com/2014/09/you-made-it2.jpg" id="551" name="Google Shape;55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0960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Genius Time!</a:t>
            </a:r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fairly “tricky”…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VERY IMPORTANT topic.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972" y="1981200"/>
            <a:ext cx="5600186" cy="37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descr="http://dab1nmslvvntp.cloudfront.net/wp-content/uploads/2013/05/960-12-col-grid.jpg" id="574" name="Google Shape;57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0257"/>
            <a:ext cx="5395685" cy="49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3"/>
          <p:cNvSpPr txBox="1"/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class="col-md-12"&gt;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class="col-md-4"&gt;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1/3 of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Grids</a:t>
            </a:r>
            <a:endParaRPr/>
          </a:p>
        </p:txBody>
      </p:sp>
      <p:sp>
        <p:nvSpPr>
          <p:cNvPr id="581" name="Google Shape;581;p64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Bootstrap Grid is made up of…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wrap around the entire grid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are defined first and are just rows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which are defined within rows and specify the columns. The sum total of all columns within a row </a:t>
            </a: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up to 12. 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these elements is implemented by creating a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specific class name.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587" name="Google Shape;587;p65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5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5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65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65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65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5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/>
          </a:p>
        </p:txBody>
      </p:sp>
      <p:sp>
        <p:nvSpPr>
          <p:cNvPr id="594" name="Google Shape;594;p65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#1</a:t>
            </a:r>
            <a:endParaRPr/>
          </a:p>
        </p:txBody>
      </p:sp>
      <p:sp>
        <p:nvSpPr>
          <p:cNvPr id="595" name="Google Shape;595;p65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Column#1</a:t>
            </a:r>
            <a:endParaRPr/>
          </a:p>
        </p:txBody>
      </p:sp>
      <p:sp>
        <p:nvSpPr>
          <p:cNvPr id="596" name="Google Shape;596;p65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Column#2</a:t>
            </a:r>
            <a:endParaRPr/>
          </a:p>
        </p:txBody>
      </p:sp>
      <p:sp>
        <p:nvSpPr>
          <p:cNvPr id="597" name="Google Shape;597;p6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Column#3</a:t>
            </a:r>
            <a:endParaRPr/>
          </a:p>
        </p:txBody>
      </p:sp>
      <p:sp>
        <p:nvSpPr>
          <p:cNvPr id="598" name="Google Shape;598;p65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Column#4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6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05" name="Google Shape;605;p66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to your neighbors and explain to one another: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between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(Draw it on a piece of paper for them)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syntax for each.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specific syntax details for columns.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Grids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16" name="Google Shape;616;p68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(quickgrid.html | 13-InstructorGrids)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22" name="Google Shape;6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9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29" name="Google Shape;6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0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  <p:pic>
        <p:nvPicPr>
          <p:cNvPr id="631" name="Google Shape;63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45" y="2133600"/>
            <a:ext cx="8382000" cy="19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Containers</a:t>
            </a:r>
            <a:endParaRPr/>
          </a:p>
        </p:txBody>
      </p:sp>
      <p:pic>
        <p:nvPicPr>
          <p:cNvPr id="637" name="Google Shape;63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01" y="2438400"/>
            <a:ext cx="8955999" cy="160582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1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Rows</a:t>
            </a:r>
            <a:endParaRPr/>
          </a:p>
        </p:txBody>
      </p:sp>
      <p:sp>
        <p:nvSpPr>
          <p:cNvPr id="644" name="Google Shape;644;p72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“Rows” are like the rows we talked about earlier.</a:t>
            </a:r>
            <a:endParaRPr/>
          </a:p>
        </p:txBody>
      </p:sp>
      <p:pic>
        <p:nvPicPr>
          <p:cNvPr id="645" name="Google Shape;6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62000"/>
            <a:ext cx="7901077" cy="382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651" name="Google Shape;651;p73"/>
          <p:cNvSpPr txBox="1"/>
          <p:nvPr/>
        </p:nvSpPr>
        <p:spPr>
          <a:xfrm>
            <a:off x="433185" y="4805650"/>
            <a:ext cx="8229600" cy="1066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“Columns” fit inside of rows. Note the syntax: col-sz-#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column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viewing size (in this case: medium)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652" name="Google Shape;65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806526"/>
            <a:ext cx="5638800" cy="38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cxnSp>
        <p:nvCxnSpPr>
          <p:cNvPr id="658" name="Google Shape;658;p74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9" name="Google Shape;659;p7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Bootstrap, create a layout that looks like the one shown on the next screen.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 some time prior to coding to draw out the grid layout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 the number of rows and columns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use the bootstrap grid syntax to code it out.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a screenshot of your page when you are done.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Ipsum Generator: </a:t>
            </a:r>
            <a:r>
              <a:rPr lang="en-US" sz="2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http://www.lipsum.com/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id="665" name="Google Shape;66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14" y="1213571"/>
            <a:ext cx="8833329" cy="391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80" name="Google Shape;80;p13"/>
          <p:cNvSpPr txBox="1"/>
          <p:nvPr/>
        </p:nvSpPr>
        <p:spPr>
          <a:xfrm>
            <a:off x="457200" y="1143000"/>
            <a:ext cx="83820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Students will use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 CSS Framework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layouts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learn to use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queries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mobile responsive websites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will learn to use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tag to make sure all devices are displaying web pages optimally for their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76" name="Google Shape;676;p7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(InClass-DemoLayout.html | 15-InstructorLayout)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82" name="Google Shape;682;p78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in pairs and using Bootstrap make the following design.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sure to note 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 Layout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Navbar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Sidebar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card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details will be sent to you via slack.  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id="688" name="Google Shape;68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62199"/>
            <a:ext cx="9144000" cy="181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/>
          </a:p>
        </p:txBody>
      </p:sp>
      <p:sp>
        <p:nvSpPr>
          <p:cNvPr id="694" name="Google Shape;694;p80"/>
          <p:cNvSpPr txBox="1"/>
          <p:nvPr/>
        </p:nvSpPr>
        <p:spPr>
          <a:xfrm>
            <a:off x="304801" y="798992"/>
            <a:ext cx="8686800" cy="5525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reverse the order (i.e. rows inside columns)?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usually. Columns should go inside of rows. Though, you can create sub-rows inside of columns. But those columns would still need to be inside of a row of their own.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just avoid having a container?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could… But it will mess things up. Just throw in a container.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have columns that go past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your bootstrap grid won’t behave as expected. Don’t go past 12.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don’t add up to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Nothing. You will have empty space at the end. But be careful, because the next column you add in this row will fill up the empty space (sometimes without your intention).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anterburynyc.files.wordpress.com/2014/03/whale-just-breath.jpg" id="699" name="Google Shape;69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622" y="0"/>
            <a:ext cx="9669242" cy="68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Responsive (HW)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3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next section matters a lot for your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1" sz="2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2.bp.blogspot.com/-PA4XbLkTXtI/Vo0OtvqZSUI/AAAAAAAABlA/XcOZ6pWPQQo/s1600/Homework%2Bimage.gif" id="710" name="Google Shape;71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973" y="2133600"/>
            <a:ext cx="3412184" cy="3417277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8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No Facebook Time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endParaRPr/>
          </a:p>
        </p:txBody>
      </p:sp>
      <p:sp>
        <p:nvSpPr>
          <p:cNvPr id="717" name="Google Shape;717;p84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 how CSS styles are applied in relation to the characteristics of the device viewport.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media queries we can change the way a web page is displayed based on width, height, orientation, and even media type (screen, paper, braille, etc).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extensively uses media queries under the hood to help you create mobile responsive websites.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723" name="Google Shape;723;p85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(17-InstructorMedia)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stuff is important…</a:t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838200"/>
            <a:ext cx="46482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pic>
        <p:nvPicPr>
          <p:cNvPr id="729" name="Google Shape;72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8534400" cy="182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35" name="Google Shape;735;p8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87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to your partner what the following CSS code does: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438400"/>
            <a:ext cx="55530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43" name="Google Shape;743;p88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88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your own mobile responsive HTML /CSS page using media queries.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follow the steps sent to you via Slack.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sp>
        <p:nvSpPr>
          <p:cNvPr id="750" name="Google Shape;750;p89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Viewport 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 the display being used to view the website.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default, mobile devices with small screen, high resolution viewports may render content at a typical desktop screen ratio (scaled down at the smaller screen size).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specify that a web page should scale its content to the width of its current viewport using a `meta` tag.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0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pic>
        <p:nvPicPr>
          <p:cNvPr id="756" name="Google Shape;75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0"/>
          <p:cNvSpPr/>
          <p:nvPr/>
        </p:nvSpPr>
        <p:spPr>
          <a:xfrm rot="-54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90"/>
          <p:cNvSpPr/>
          <p:nvPr/>
        </p:nvSpPr>
        <p:spPr>
          <a:xfrm rot="-54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Inclusion</a:t>
            </a:r>
            <a:endParaRPr/>
          </a:p>
        </p:txBody>
      </p:sp>
      <p:pic>
        <p:nvPicPr>
          <p:cNvPr id="765" name="Google Shape;76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1" y="1828800"/>
            <a:ext cx="8122920" cy="2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91"/>
          <p:cNvSpPr txBox="1"/>
          <p:nvPr/>
        </p:nvSpPr>
        <p:spPr>
          <a:xfrm>
            <a:off x="304800" y="1219422"/>
            <a:ext cx="5245496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include this line in the head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91"/>
          <p:cNvSpPr txBox="1"/>
          <p:nvPr/>
        </p:nvSpPr>
        <p:spPr>
          <a:xfrm>
            <a:off x="234752" y="2693116"/>
            <a:ext cx="8528248" cy="109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768" name="Google Shape;768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1" y="4121979"/>
            <a:ext cx="63912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1" y="5150907"/>
            <a:ext cx="66389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9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76" name="Google Shape;776;p92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 the next few moments on the site viewportemulator.com and visit your favorite websites using various viewports.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 how the sites change display wise.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ney happy celebration peter pan wendy" id="782" name="Google Shape;78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69307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 Challenge </a:t>
            </a:r>
            <a:endParaRPr/>
          </a:p>
        </p:txBody>
      </p:sp>
      <p:sp>
        <p:nvSpPr>
          <p:cNvPr id="794" name="Google Shape;794;p95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Permitting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 Bootstrap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800" name="Google Shape;800;p9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96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around you (and using Bootstrap CSS), create a complex layout of your own.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the layout provided to you as a guide, starting point, inspiration, or not at 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9144000" cy="53226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